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Relationship Id="rId18" Type="http://schemas.openxmlformats.org/officeDocument/2006/relationships/image" Target="../media/image225.png"/><Relationship Id="rId19" Type="http://schemas.openxmlformats.org/officeDocument/2006/relationships/image" Target="../media/image2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Relationship Id="rId26" Type="http://schemas.openxmlformats.org/officeDocument/2006/relationships/image" Target="../media/image93.png"/><Relationship Id="rId27" Type="http://schemas.openxmlformats.org/officeDocument/2006/relationships/image" Target="../media/image94.png"/><Relationship Id="rId28" Type="http://schemas.openxmlformats.org/officeDocument/2006/relationships/image" Target="../media/image95.png"/><Relationship Id="rId29" Type="http://schemas.openxmlformats.org/officeDocument/2006/relationships/image" Target="../media/image96.png"/><Relationship Id="rId30" Type="http://schemas.openxmlformats.org/officeDocument/2006/relationships/image" Target="../media/image97.png"/><Relationship Id="rId31" Type="http://schemas.openxmlformats.org/officeDocument/2006/relationships/image" Target="../media/image98.png"/><Relationship Id="rId32" Type="http://schemas.openxmlformats.org/officeDocument/2006/relationships/image" Target="../media/image99.png"/><Relationship Id="rId33" Type="http://schemas.openxmlformats.org/officeDocument/2006/relationships/image" Target="../media/image100.png"/><Relationship Id="rId34" Type="http://schemas.openxmlformats.org/officeDocument/2006/relationships/image" Target="../media/image101.png"/><Relationship Id="rId35" Type="http://schemas.openxmlformats.org/officeDocument/2006/relationships/image" Target="../media/image102.png"/><Relationship Id="rId36" Type="http://schemas.openxmlformats.org/officeDocument/2006/relationships/image" Target="../media/image103.png"/><Relationship Id="rId37" Type="http://schemas.openxmlformats.org/officeDocument/2006/relationships/image" Target="../media/image104.png"/><Relationship Id="rId38" Type="http://schemas.openxmlformats.org/officeDocument/2006/relationships/image" Target="../media/image105.png"/><Relationship Id="rId39" Type="http://schemas.openxmlformats.org/officeDocument/2006/relationships/image" Target="../media/image106.png"/><Relationship Id="rId40" Type="http://schemas.openxmlformats.org/officeDocument/2006/relationships/image" Target="../media/image107.png"/><Relationship Id="rId41" Type="http://schemas.openxmlformats.org/officeDocument/2006/relationships/image" Target="../media/image108.png"/><Relationship Id="rId42" Type="http://schemas.openxmlformats.org/officeDocument/2006/relationships/image" Target="../media/image109.png"/><Relationship Id="rId43" Type="http://schemas.openxmlformats.org/officeDocument/2006/relationships/image" Target="../media/image110.png"/><Relationship Id="rId44" Type="http://schemas.openxmlformats.org/officeDocument/2006/relationships/image" Target="../media/image111.png"/><Relationship Id="rId45" Type="http://schemas.openxmlformats.org/officeDocument/2006/relationships/image" Target="../media/image112.png"/><Relationship Id="rId46" Type="http://schemas.openxmlformats.org/officeDocument/2006/relationships/image" Target="../media/image113.png"/><Relationship Id="rId47" Type="http://schemas.openxmlformats.org/officeDocument/2006/relationships/image" Target="../media/image114.png"/><Relationship Id="rId48" Type="http://schemas.openxmlformats.org/officeDocument/2006/relationships/image" Target="../media/image115.png"/><Relationship Id="rId49" Type="http://schemas.openxmlformats.org/officeDocument/2006/relationships/image" Target="../media/image116.png"/><Relationship Id="rId50" Type="http://schemas.openxmlformats.org/officeDocument/2006/relationships/image" Target="../media/image1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../media/image135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22" Type="http://schemas.openxmlformats.org/officeDocument/2006/relationships/image" Target="../media/image138.png"/><Relationship Id="rId23" Type="http://schemas.openxmlformats.org/officeDocument/2006/relationships/image" Target="../media/image139.png"/><Relationship Id="rId24" Type="http://schemas.openxmlformats.org/officeDocument/2006/relationships/image" Target="../media/image1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25" Type="http://schemas.openxmlformats.org/officeDocument/2006/relationships/image" Target="../media/image164.png"/><Relationship Id="rId26" Type="http://schemas.openxmlformats.org/officeDocument/2006/relationships/image" Target="../media/image1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Relationship Id="rId20" Type="http://schemas.openxmlformats.org/officeDocument/2006/relationships/image" Target="../media/image18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Relationship Id="rId19" Type="http://schemas.openxmlformats.org/officeDocument/2006/relationships/image" Target="../media/image202.png"/><Relationship Id="rId20" Type="http://schemas.openxmlformats.org/officeDocument/2006/relationships/image" Target="../media/image203.png"/><Relationship Id="rId21" Type="http://schemas.openxmlformats.org/officeDocument/2006/relationships/image" Target="../media/image204.png"/><Relationship Id="rId22" Type="http://schemas.openxmlformats.org/officeDocument/2006/relationships/image" Target="../media/image205.png"/><Relationship Id="rId23" Type="http://schemas.openxmlformats.org/officeDocument/2006/relationships/image" Target="../media/image206.png"/><Relationship Id="rId24" Type="http://schemas.openxmlformats.org/officeDocument/2006/relationships/image" Target="../media/image207.png"/><Relationship Id="rId25" Type="http://schemas.openxmlformats.org/officeDocument/2006/relationships/image" Target="../media/image20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7552" y="3211476"/>
            <a:ext cx="7715152" cy="38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9901" y="549248"/>
            <a:ext cx="2474527" cy="5712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4176" y="549248"/>
            <a:ext cx="1436584" cy="57121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697" y="8532801"/>
            <a:ext cx="4768143" cy="7819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95707" y="8409764"/>
            <a:ext cx="1222786" cy="1292660"/>
            <a:chOff x="15795707" y="8409764"/>
            <a:chExt cx="1222786" cy="12926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95707" y="8409764"/>
              <a:ext cx="1222786" cy="12926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2716" y="491154"/>
            <a:ext cx="130970" cy="101019"/>
            <a:chOff x="692716" y="491154"/>
            <a:chExt cx="130970" cy="10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716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7428" y="301874"/>
            <a:ext cx="324079" cy="4569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3426198" cy="12940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6050" y="491154"/>
            <a:ext cx="130970" cy="101019"/>
            <a:chOff x="826050" y="491154"/>
            <a:chExt cx="130970" cy="1010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050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428" y="301874"/>
            <a:ext cx="483803" cy="4557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13878" y="1102783"/>
            <a:ext cx="3563943" cy="9573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63400" y="3299916"/>
            <a:ext cx="1950707" cy="8712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87210" y="5715815"/>
            <a:ext cx="1904279" cy="84759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87210" y="8239796"/>
            <a:ext cx="1904279" cy="84759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64666" y="2608866"/>
            <a:ext cx="12424068" cy="250449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35581" y="5299162"/>
            <a:ext cx="6455611" cy="20161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28914" y="7876476"/>
            <a:ext cx="6691811" cy="15659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22648" y="5041838"/>
            <a:ext cx="8612698" cy="101019"/>
            <a:chOff x="5022648" y="5041838"/>
            <a:chExt cx="8612698" cy="1010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22648" y="5041838"/>
              <a:ext cx="8612698" cy="1010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99590" y="7569453"/>
            <a:ext cx="8612698" cy="101019"/>
            <a:chOff x="4999590" y="7569453"/>
            <a:chExt cx="8612698" cy="1010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99590" y="7569453"/>
              <a:ext cx="8612698" cy="101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5576579" cy="1280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59259" y="1170764"/>
            <a:ext cx="3364115" cy="9573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3507" y="3260019"/>
            <a:ext cx="10323350" cy="55344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55373" y="3963736"/>
            <a:ext cx="7133568" cy="3923855"/>
            <a:chOff x="10855373" y="3963736"/>
            <a:chExt cx="7133568" cy="3923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55373" y="3963736"/>
              <a:ext cx="7133568" cy="3923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6050" y="491154"/>
            <a:ext cx="130970" cy="101019"/>
            <a:chOff x="826050" y="491154"/>
            <a:chExt cx="130970" cy="10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050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7428" y="301874"/>
            <a:ext cx="464755" cy="4557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5576579" cy="1280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59259" y="1170764"/>
            <a:ext cx="1806277" cy="9573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89198" y="4507937"/>
            <a:ext cx="5864391" cy="3809348"/>
            <a:chOff x="1689198" y="4507937"/>
            <a:chExt cx="5864391" cy="38093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9198" y="4507937"/>
              <a:ext cx="5864391" cy="38093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36204" y="2839742"/>
            <a:ext cx="5433592" cy="6787224"/>
            <a:chOff x="10036204" y="2839742"/>
            <a:chExt cx="5433592" cy="67872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6204" y="2839742"/>
              <a:ext cx="5433592" cy="67872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6050" y="491154"/>
            <a:ext cx="130970" cy="101019"/>
            <a:chOff x="826050" y="491154"/>
            <a:chExt cx="130970" cy="10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050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7428" y="301874"/>
            <a:ext cx="483803" cy="4557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5576579" cy="1280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59259" y="1170764"/>
            <a:ext cx="1844372" cy="9477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24225" y="3555125"/>
            <a:ext cx="10156727" cy="5388375"/>
            <a:chOff x="7824225" y="3555125"/>
            <a:chExt cx="10156727" cy="53883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4225" y="3555125"/>
              <a:ext cx="10156727" cy="5388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619" y="3555125"/>
            <a:ext cx="7504225" cy="1831542"/>
            <a:chOff x="167619" y="3555125"/>
            <a:chExt cx="7504225" cy="18315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619" y="3555125"/>
              <a:ext cx="7504225" cy="1831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6025" y="5697553"/>
            <a:ext cx="6171429" cy="4008134"/>
            <a:chOff x="1006025" y="5697553"/>
            <a:chExt cx="6171429" cy="400813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025" y="5697553"/>
              <a:ext cx="6171429" cy="4008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6050" y="491154"/>
            <a:ext cx="130970" cy="101019"/>
            <a:chOff x="826050" y="491154"/>
            <a:chExt cx="130970" cy="10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6050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7428" y="301874"/>
            <a:ext cx="483803" cy="4557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5576579" cy="12801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59259" y="1170764"/>
            <a:ext cx="5238924" cy="995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8201" y="4450934"/>
            <a:ext cx="6138219" cy="3777637"/>
            <a:chOff x="758201" y="4450934"/>
            <a:chExt cx="6138219" cy="37776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201" y="4450934"/>
              <a:ext cx="6138219" cy="37776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46507" y="4024903"/>
            <a:ext cx="5411337" cy="4629700"/>
            <a:chOff x="6946507" y="4024903"/>
            <a:chExt cx="5411337" cy="46297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46507" y="4024903"/>
              <a:ext cx="5411337" cy="46297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6050" y="491154"/>
            <a:ext cx="130970" cy="101019"/>
            <a:chOff x="826050" y="491154"/>
            <a:chExt cx="130970" cy="10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050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7428" y="301874"/>
            <a:ext cx="483803" cy="4557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12698" y="4024903"/>
            <a:ext cx="5873016" cy="4629700"/>
            <a:chOff x="12412698" y="4024903"/>
            <a:chExt cx="5873016" cy="46297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12698" y="4024903"/>
              <a:ext cx="5873016" cy="4629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1853237" cy="12807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6050" y="491154"/>
            <a:ext cx="130970" cy="101019"/>
            <a:chOff x="826050" y="491154"/>
            <a:chExt cx="130970" cy="1010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050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428" y="301874"/>
            <a:ext cx="493327" cy="4557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7111151" cy="12902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6050" y="491154"/>
            <a:ext cx="130970" cy="101019"/>
            <a:chOff x="826050" y="491154"/>
            <a:chExt cx="130970" cy="1010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050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428" y="301874"/>
            <a:ext cx="483803" cy="4557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7552" y="3211476"/>
            <a:ext cx="7715152" cy="3834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9901" y="549248"/>
            <a:ext cx="2474527" cy="5712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4176" y="549248"/>
            <a:ext cx="1436584" cy="57121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697" y="8532801"/>
            <a:ext cx="4768143" cy="7819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95707" y="8409764"/>
            <a:ext cx="1222786" cy="1292660"/>
            <a:chOff x="15795707" y="8409764"/>
            <a:chExt cx="1222786" cy="12926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95707" y="8409764"/>
              <a:ext cx="1222786" cy="1292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301" y="938405"/>
            <a:ext cx="1900855" cy="12845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68608" y="2620696"/>
            <a:ext cx="1109146" cy="7721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06349" y="3317460"/>
            <a:ext cx="8612698" cy="101019"/>
            <a:chOff x="8206349" y="3317460"/>
            <a:chExt cx="8612698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6349" y="3317460"/>
              <a:ext cx="8612698" cy="10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68608" y="3979994"/>
            <a:ext cx="2452098" cy="7816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06349" y="4676759"/>
            <a:ext cx="8612698" cy="101019"/>
            <a:chOff x="8206349" y="4676759"/>
            <a:chExt cx="8612698" cy="1010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06349" y="4676759"/>
              <a:ext cx="8612698" cy="1010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68608" y="5333337"/>
            <a:ext cx="1971641" cy="7816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06349" y="5998356"/>
            <a:ext cx="8612698" cy="101019"/>
            <a:chOff x="8206349" y="5998356"/>
            <a:chExt cx="8612698" cy="1010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06349" y="5998356"/>
              <a:ext cx="8612698" cy="1010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68611" y="6709192"/>
            <a:ext cx="4334698" cy="7846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06349" y="7355442"/>
            <a:ext cx="8612698" cy="101019"/>
            <a:chOff x="8206349" y="7355442"/>
            <a:chExt cx="8612698" cy="10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6349" y="7355442"/>
              <a:ext cx="8612698" cy="1010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37336" y="2929113"/>
            <a:ext cx="142322" cy="146596"/>
            <a:chOff x="8237336" y="2929113"/>
            <a:chExt cx="142322" cy="1465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700000">
              <a:off x="8237336" y="2929113"/>
              <a:ext cx="142322" cy="1465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37336" y="4288409"/>
            <a:ext cx="142322" cy="146596"/>
            <a:chOff x="8237336" y="4288409"/>
            <a:chExt cx="142322" cy="1465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700000">
              <a:off x="8237336" y="4288409"/>
              <a:ext cx="142322" cy="146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37336" y="5625881"/>
            <a:ext cx="142322" cy="146596"/>
            <a:chOff x="8237336" y="5625881"/>
            <a:chExt cx="142322" cy="1465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700000">
              <a:off x="8237336" y="5625881"/>
              <a:ext cx="142322" cy="1465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37336" y="7017604"/>
            <a:ext cx="142322" cy="146596"/>
            <a:chOff x="8237336" y="7017604"/>
            <a:chExt cx="142322" cy="1465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700000">
              <a:off x="8237336" y="7017604"/>
              <a:ext cx="142322" cy="14659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68611" y="8130049"/>
            <a:ext cx="4326298" cy="7816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206349" y="8776302"/>
            <a:ext cx="8612698" cy="101019"/>
            <a:chOff x="8206349" y="8776302"/>
            <a:chExt cx="8612698" cy="1010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06349" y="8776302"/>
              <a:ext cx="8612698" cy="1010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37336" y="8438464"/>
            <a:ext cx="142322" cy="146596"/>
            <a:chOff x="8237336" y="8438464"/>
            <a:chExt cx="142322" cy="1465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700000">
              <a:off x="8237336" y="8438464"/>
              <a:ext cx="142322" cy="1465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2716" y="491154"/>
            <a:ext cx="130970" cy="101019"/>
            <a:chOff x="692716" y="491154"/>
            <a:chExt cx="130970" cy="10101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2716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47428" y="301875"/>
            <a:ext cx="312574" cy="5712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1891331" cy="1284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3478" y="3132440"/>
            <a:ext cx="7444411" cy="8659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9030" y="3434501"/>
            <a:ext cx="235558" cy="235558"/>
            <a:chOff x="1469030" y="3434501"/>
            <a:chExt cx="235558" cy="2355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030" y="3434501"/>
              <a:ext cx="235558" cy="2355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65004" y="3826659"/>
            <a:ext cx="2825398" cy="103382"/>
            <a:chOff x="3365004" y="3826659"/>
            <a:chExt cx="2825398" cy="1033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5004" y="3826659"/>
              <a:ext cx="2825398" cy="1033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2525" y="4226789"/>
            <a:ext cx="8263470" cy="22315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15113" y="0"/>
            <a:ext cx="7970602" cy="10285714"/>
            <a:chOff x="10315113" y="0"/>
            <a:chExt cx="7970602" cy="102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15113" y="0"/>
              <a:ext cx="7970602" cy="1028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06413" y="7112011"/>
            <a:ext cx="4324059" cy="85638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71178" y="7429946"/>
            <a:ext cx="235558" cy="235558"/>
            <a:chOff x="1571178" y="7429946"/>
            <a:chExt cx="235558" cy="2355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1178" y="7429946"/>
              <a:ext cx="235558" cy="23555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0063" y="8096669"/>
            <a:ext cx="7940251" cy="11720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2716" y="491154"/>
            <a:ext cx="130970" cy="101019"/>
            <a:chOff x="692716" y="491154"/>
            <a:chExt cx="130970" cy="1010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2716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7428" y="301875"/>
            <a:ext cx="312574" cy="5712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1891331" cy="1284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2716" y="491154"/>
            <a:ext cx="130970" cy="101019"/>
            <a:chOff x="692716" y="491154"/>
            <a:chExt cx="130970" cy="1010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716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428" y="301874"/>
            <a:ext cx="312413" cy="5705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7473" y="3812514"/>
            <a:ext cx="16390767" cy="5782606"/>
            <a:chOff x="947473" y="3812514"/>
            <a:chExt cx="16390767" cy="57826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473" y="3812514"/>
              <a:ext cx="16390767" cy="57826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34588" y="1838652"/>
            <a:ext cx="9554947" cy="1275042"/>
            <a:chOff x="6234588" y="1838652"/>
            <a:chExt cx="9554947" cy="12750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588" y="1838652"/>
              <a:ext cx="9554947" cy="127504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28787" y="7980819"/>
            <a:ext cx="941192" cy="63687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72600" y="3756238"/>
            <a:ext cx="1833163" cy="6368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05933" y="3847666"/>
            <a:ext cx="957697" cy="6368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81171" y="5086581"/>
            <a:ext cx="1773402" cy="7225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4193512" cy="1284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88099" y="3211805"/>
            <a:ext cx="2154192" cy="8563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22380" y="3497993"/>
            <a:ext cx="235558" cy="235558"/>
            <a:chOff x="3422380" y="3497993"/>
            <a:chExt cx="235558" cy="2355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2380" y="3497993"/>
              <a:ext cx="235558" cy="2355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19597" y="4309372"/>
            <a:ext cx="978956" cy="6518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59283" y="3923131"/>
            <a:ext cx="810010" cy="642233"/>
            <a:chOff x="3459283" y="3923131"/>
            <a:chExt cx="810010" cy="6422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459283" y="3923131"/>
              <a:ext cx="810010" cy="6422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19597" y="5073307"/>
            <a:ext cx="940861" cy="6422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59283" y="4733141"/>
            <a:ext cx="810010" cy="642233"/>
            <a:chOff x="3459283" y="4733141"/>
            <a:chExt cx="810010" cy="6422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3459283" y="4733141"/>
              <a:ext cx="810010" cy="64223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11233" y="5945262"/>
            <a:ext cx="940861" cy="6422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50917" y="5559025"/>
            <a:ext cx="810010" cy="642233"/>
            <a:chOff x="3450917" y="5559025"/>
            <a:chExt cx="810010" cy="6422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3450917" y="5559025"/>
              <a:ext cx="810010" cy="64223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11233" y="6690157"/>
            <a:ext cx="902766" cy="6422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450917" y="6369035"/>
            <a:ext cx="810010" cy="642233"/>
            <a:chOff x="3450917" y="6369035"/>
            <a:chExt cx="810010" cy="6422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3450917" y="6369035"/>
              <a:ext cx="810010" cy="64223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14405" y="7536709"/>
            <a:ext cx="931337" cy="6422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454090" y="7179045"/>
            <a:ext cx="810010" cy="642233"/>
            <a:chOff x="3454090" y="7179045"/>
            <a:chExt cx="810010" cy="6422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3454090" y="7179045"/>
              <a:ext cx="810010" cy="64223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14405" y="8357795"/>
            <a:ext cx="950385" cy="6422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454090" y="7989055"/>
            <a:ext cx="810010" cy="642233"/>
            <a:chOff x="3454090" y="7989055"/>
            <a:chExt cx="810010" cy="6422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3454090" y="7989055"/>
              <a:ext cx="810010" cy="64223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22596" y="3211805"/>
            <a:ext cx="752373" cy="8659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456875" y="3497993"/>
            <a:ext cx="235558" cy="235558"/>
            <a:chOff x="6456875" y="3497993"/>
            <a:chExt cx="235558" cy="2355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56875" y="3497993"/>
              <a:ext cx="235558" cy="23555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354091" y="4309376"/>
            <a:ext cx="1253156" cy="65181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493778" y="3923131"/>
            <a:ext cx="810010" cy="642233"/>
            <a:chOff x="6493778" y="3923131"/>
            <a:chExt cx="810010" cy="64223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6493778" y="3923131"/>
              <a:ext cx="810010" cy="64223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54091" y="5073309"/>
            <a:ext cx="940861" cy="60419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493778" y="4733141"/>
            <a:ext cx="810010" cy="642233"/>
            <a:chOff x="6493778" y="4733141"/>
            <a:chExt cx="810010" cy="6422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6493778" y="4733141"/>
              <a:ext cx="810010" cy="64223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96774" y="3211805"/>
            <a:ext cx="799992" cy="85638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031055" y="3497993"/>
            <a:ext cx="235558" cy="235558"/>
            <a:chOff x="9031055" y="3497993"/>
            <a:chExt cx="235558" cy="2355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031055" y="3497993"/>
              <a:ext cx="235558" cy="23555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928268" y="4309376"/>
            <a:ext cx="1755537" cy="64229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067957" y="3923131"/>
            <a:ext cx="810010" cy="642233"/>
            <a:chOff x="9067957" y="3923131"/>
            <a:chExt cx="810010" cy="64223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9067957" y="3923131"/>
              <a:ext cx="810010" cy="64223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928268" y="5073309"/>
            <a:ext cx="1755537" cy="6422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067957" y="4733141"/>
            <a:ext cx="810010" cy="642233"/>
            <a:chOff x="9067957" y="4733141"/>
            <a:chExt cx="810010" cy="64223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9067957" y="4733141"/>
              <a:ext cx="810010" cy="64223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938954" y="5945262"/>
            <a:ext cx="978956" cy="65181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078639" y="5559025"/>
            <a:ext cx="810010" cy="642233"/>
            <a:chOff x="9078639" y="5559025"/>
            <a:chExt cx="810010" cy="64223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9078639" y="5559025"/>
              <a:ext cx="810010" cy="642233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649862" y="3211805"/>
            <a:ext cx="1219650" cy="85638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284146" y="3497993"/>
            <a:ext cx="235558" cy="235558"/>
            <a:chOff x="12284146" y="3497993"/>
            <a:chExt cx="235558" cy="23555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284146" y="3497993"/>
              <a:ext cx="235558" cy="235558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181386" y="4309376"/>
            <a:ext cx="1291251" cy="65181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321049" y="3923131"/>
            <a:ext cx="810010" cy="642233"/>
            <a:chOff x="12321049" y="3923131"/>
            <a:chExt cx="810010" cy="64223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5400000">
              <a:off x="12321049" y="3923131"/>
              <a:ext cx="810010" cy="642233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181386" y="5073309"/>
            <a:ext cx="1291251" cy="64229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321049" y="4733141"/>
            <a:ext cx="810010" cy="642233"/>
            <a:chOff x="12321049" y="4733141"/>
            <a:chExt cx="810010" cy="64223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5400000">
              <a:off x="12321049" y="4733141"/>
              <a:ext cx="810010" cy="642233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202243" y="5930938"/>
            <a:ext cx="1291251" cy="65181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341909" y="5544695"/>
            <a:ext cx="810010" cy="642233"/>
            <a:chOff x="12341909" y="5544695"/>
            <a:chExt cx="810010" cy="64223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5400000">
              <a:off x="12341909" y="5544695"/>
              <a:ext cx="810010" cy="642233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3202243" y="6694871"/>
            <a:ext cx="1603537" cy="65181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341909" y="6354705"/>
            <a:ext cx="810010" cy="642233"/>
            <a:chOff x="12341909" y="6354705"/>
            <a:chExt cx="810010" cy="64223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5400000">
              <a:off x="12341909" y="6354705"/>
              <a:ext cx="810010" cy="64223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92716" y="491154"/>
            <a:ext cx="130970" cy="101019"/>
            <a:chOff x="692716" y="491154"/>
            <a:chExt cx="130970" cy="10101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92716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447428" y="301874"/>
            <a:ext cx="312413" cy="570574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9941129" y="6739395"/>
            <a:ext cx="902766" cy="64229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9080818" y="6353158"/>
            <a:ext cx="810010" cy="642233"/>
            <a:chOff x="9080818" y="6353158"/>
            <a:chExt cx="810010" cy="64223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5400000">
              <a:off x="9080818" y="6353158"/>
              <a:ext cx="810010" cy="642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5519055" cy="12940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4041" y="3084821"/>
            <a:ext cx="2154192" cy="8563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18322" y="3371009"/>
            <a:ext cx="235558" cy="235558"/>
            <a:chOff x="3918322" y="3371009"/>
            <a:chExt cx="235558" cy="2355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8322" y="3371009"/>
              <a:ext cx="235558" cy="2355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4995" y="6596032"/>
            <a:ext cx="752373" cy="8659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39275" y="6882221"/>
            <a:ext cx="235558" cy="235558"/>
            <a:chOff x="4139275" y="6882221"/>
            <a:chExt cx="235558" cy="2355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9275" y="6882221"/>
              <a:ext cx="235558" cy="2355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2716" y="491154"/>
            <a:ext cx="130970" cy="101019"/>
            <a:chOff x="692716" y="491154"/>
            <a:chExt cx="130970" cy="1010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2716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7428" y="301874"/>
            <a:ext cx="312413" cy="57057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18847" y="3949902"/>
            <a:ext cx="5588623" cy="6708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360229" y="4174104"/>
            <a:ext cx="204646" cy="175996"/>
            <a:chOff x="4360229" y="4174104"/>
            <a:chExt cx="204646" cy="1759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60229" y="4174104"/>
              <a:ext cx="204646" cy="17599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25200" y="4866469"/>
            <a:ext cx="9727213" cy="6708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366578" y="5090669"/>
            <a:ext cx="204646" cy="175996"/>
            <a:chOff x="4366578" y="5090669"/>
            <a:chExt cx="204646" cy="1759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66578" y="5090669"/>
              <a:ext cx="204646" cy="17599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18851" y="5838097"/>
            <a:ext cx="6197947" cy="6518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360229" y="6062297"/>
            <a:ext cx="204646" cy="175996"/>
            <a:chOff x="4360229" y="6062297"/>
            <a:chExt cx="204646" cy="1759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60229" y="6062297"/>
              <a:ext cx="204646" cy="17599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18851" y="7362697"/>
            <a:ext cx="8385347" cy="65181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360229" y="7586901"/>
            <a:ext cx="204646" cy="175996"/>
            <a:chOff x="4360229" y="7586901"/>
            <a:chExt cx="204646" cy="1759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60229" y="7586901"/>
              <a:ext cx="204646" cy="17599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34727" y="8290078"/>
            <a:ext cx="9276470" cy="65181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376102" y="8514284"/>
            <a:ext cx="204646" cy="175996"/>
            <a:chOff x="4376102" y="8514284"/>
            <a:chExt cx="204646" cy="1759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76102" y="8514284"/>
              <a:ext cx="204646" cy="175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5519055" cy="12940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4040" y="3084821"/>
            <a:ext cx="799992" cy="8563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18322" y="3371009"/>
            <a:ext cx="235558" cy="235558"/>
            <a:chOff x="3918322" y="3371009"/>
            <a:chExt cx="235558" cy="2355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18322" y="3371009"/>
              <a:ext cx="235558" cy="2355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4992" y="6596030"/>
            <a:ext cx="1219650" cy="8563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39275" y="6882221"/>
            <a:ext cx="235558" cy="235558"/>
            <a:chOff x="4139275" y="6882221"/>
            <a:chExt cx="235558" cy="2355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9275" y="6882221"/>
              <a:ext cx="235558" cy="2355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2716" y="491154"/>
            <a:ext cx="130970" cy="101019"/>
            <a:chOff x="692716" y="491154"/>
            <a:chExt cx="130970" cy="1010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2716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7428" y="301874"/>
            <a:ext cx="312413" cy="57057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18849" y="3949906"/>
            <a:ext cx="7136242" cy="65181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360229" y="4174104"/>
            <a:ext cx="204646" cy="175996"/>
            <a:chOff x="4360229" y="4174104"/>
            <a:chExt cx="204646" cy="1759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60229" y="4174104"/>
              <a:ext cx="204646" cy="17599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25201" y="4866468"/>
            <a:ext cx="7932128" cy="65181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366578" y="5090669"/>
            <a:ext cx="204646" cy="175996"/>
            <a:chOff x="4366578" y="5090669"/>
            <a:chExt cx="204646" cy="1759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66578" y="5090669"/>
              <a:ext cx="204646" cy="17599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18849" y="5838097"/>
            <a:ext cx="7250775" cy="6518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360229" y="6062297"/>
            <a:ext cx="204646" cy="175996"/>
            <a:chOff x="4360229" y="6062297"/>
            <a:chExt cx="204646" cy="1759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60229" y="6062297"/>
              <a:ext cx="204646" cy="17599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18849" y="7362697"/>
            <a:ext cx="8581128" cy="67086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360229" y="7586901"/>
            <a:ext cx="204646" cy="175996"/>
            <a:chOff x="4360229" y="7586901"/>
            <a:chExt cx="204646" cy="1759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60229" y="7586901"/>
              <a:ext cx="204646" cy="17599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34725" y="8290078"/>
            <a:ext cx="8935794" cy="65181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376102" y="8514284"/>
            <a:ext cx="204646" cy="175996"/>
            <a:chOff x="4376102" y="8514284"/>
            <a:chExt cx="204646" cy="1759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76102" y="8514284"/>
              <a:ext cx="204646" cy="17599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18849" y="9236506"/>
            <a:ext cx="9467128" cy="65181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360229" y="9460714"/>
            <a:ext cx="204646" cy="175996"/>
            <a:chOff x="4360229" y="9460714"/>
            <a:chExt cx="204646" cy="17599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60229" y="9460714"/>
              <a:ext cx="204646" cy="175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3426198" cy="12940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2716" y="491154"/>
            <a:ext cx="130970" cy="101019"/>
            <a:chOff x="692716" y="491154"/>
            <a:chExt cx="130970" cy="1010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716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428" y="301874"/>
            <a:ext cx="312413" cy="57057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13875" y="1102788"/>
            <a:ext cx="3516344" cy="9602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41588" y="3266092"/>
            <a:ext cx="2318754" cy="8563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75868" y="3552280"/>
            <a:ext cx="235558" cy="235558"/>
            <a:chOff x="3875868" y="3552280"/>
            <a:chExt cx="235558" cy="2355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75868" y="3552280"/>
              <a:ext cx="235558" cy="2355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08427" y="4403869"/>
            <a:ext cx="4997597" cy="2808014"/>
            <a:chOff x="2608427" y="4403869"/>
            <a:chExt cx="4997597" cy="28080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08427" y="4403869"/>
              <a:ext cx="4997597" cy="28080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05638" y="7294875"/>
            <a:ext cx="6171429" cy="2592000"/>
            <a:chOff x="2005638" y="7294875"/>
            <a:chExt cx="6171429" cy="2592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5638" y="7294875"/>
              <a:ext cx="6171429" cy="25920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25004" y="3266092"/>
            <a:ext cx="2299707" cy="85638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59289" y="3552280"/>
            <a:ext cx="235558" cy="235558"/>
            <a:chOff x="11559289" y="3552280"/>
            <a:chExt cx="235558" cy="2355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59289" y="3552280"/>
              <a:ext cx="235558" cy="2355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55233" y="5807876"/>
            <a:ext cx="2798872" cy="2798872"/>
            <a:chOff x="14855233" y="5807876"/>
            <a:chExt cx="2798872" cy="279887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55233" y="5807876"/>
              <a:ext cx="2798872" cy="27988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26273" y="5807876"/>
            <a:ext cx="2809970" cy="3085714"/>
            <a:chOff x="8526273" y="5807876"/>
            <a:chExt cx="2809970" cy="308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26273" y="5807876"/>
              <a:ext cx="2809970" cy="308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42627" y="5748955"/>
            <a:ext cx="2894110" cy="2894110"/>
            <a:chOff x="11642627" y="5748955"/>
            <a:chExt cx="2894110" cy="28941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42627" y="5748955"/>
              <a:ext cx="2894110" cy="2894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0298" y="938403"/>
            <a:ext cx="3426198" cy="12940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0017" y="1765355"/>
            <a:ext cx="142322" cy="146596"/>
            <a:chOff x="1500017" y="1765355"/>
            <a:chExt cx="142322" cy="146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00017" y="1765355"/>
              <a:ext cx="142322" cy="146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17" y="1412562"/>
            <a:ext cx="142322" cy="146596"/>
            <a:chOff x="1500017" y="1412562"/>
            <a:chExt cx="142322" cy="146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00017" y="1412562"/>
              <a:ext cx="142322" cy="146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017" y="1059769"/>
            <a:ext cx="142322" cy="146596"/>
            <a:chOff x="1500017" y="1059769"/>
            <a:chExt cx="142322" cy="146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00017" y="1059769"/>
              <a:ext cx="142322" cy="1465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0017" y="2117256"/>
            <a:ext cx="142322" cy="146596"/>
            <a:chOff x="1500017" y="2117256"/>
            <a:chExt cx="142322" cy="146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500017" y="2117256"/>
              <a:ext cx="142322" cy="14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0017" y="2489693"/>
            <a:ext cx="142322" cy="146596"/>
            <a:chOff x="1500017" y="2489693"/>
            <a:chExt cx="142322" cy="1465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00017" y="2489693"/>
              <a:ext cx="142322" cy="146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7454" y="491154"/>
            <a:ext cx="132105" cy="101019"/>
            <a:chOff x="307454" y="491154"/>
            <a:chExt cx="132105" cy="10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454" y="491154"/>
              <a:ext cx="132105" cy="10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2716" y="491154"/>
            <a:ext cx="130970" cy="101019"/>
            <a:chOff x="692716" y="491154"/>
            <a:chExt cx="130970" cy="1010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716" y="491154"/>
              <a:ext cx="130970" cy="1010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428" y="301874"/>
            <a:ext cx="312413" cy="57057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13878" y="1102783"/>
            <a:ext cx="3535372" cy="9573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009593" y="-1424230"/>
            <a:ext cx="22764355" cy="148677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64352" y="2408464"/>
            <a:ext cx="642958" cy="4338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1972" y="2661796"/>
            <a:ext cx="604044" cy="5028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19589" y="3384651"/>
            <a:ext cx="1608030" cy="250648"/>
            <a:chOff x="4319589" y="3384651"/>
            <a:chExt cx="1608030" cy="2506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19589" y="3384651"/>
              <a:ext cx="1608030" cy="2506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25303" y="4199108"/>
            <a:ext cx="1608030" cy="250648"/>
            <a:chOff x="4325303" y="4199108"/>
            <a:chExt cx="1608030" cy="2506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25303" y="4199108"/>
              <a:ext cx="1608030" cy="2506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46667" y="4199108"/>
            <a:ext cx="1608030" cy="250648"/>
            <a:chOff x="5946667" y="4199108"/>
            <a:chExt cx="1608030" cy="2506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46667" y="4199108"/>
              <a:ext cx="1608030" cy="2506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50378" y="5017533"/>
            <a:ext cx="8113295" cy="250648"/>
            <a:chOff x="5950378" y="5017533"/>
            <a:chExt cx="8113295" cy="2506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50378" y="5017533"/>
              <a:ext cx="8113295" cy="2506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65714" y="5865261"/>
            <a:ext cx="3230476" cy="250648"/>
            <a:chOff x="7565714" y="5865261"/>
            <a:chExt cx="3230476" cy="25064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65714" y="5865261"/>
              <a:ext cx="3230476" cy="2506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56503" y="6679718"/>
            <a:ext cx="3230476" cy="250648"/>
            <a:chOff x="5956503" y="6679718"/>
            <a:chExt cx="3230476" cy="25064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6503" y="6679718"/>
              <a:ext cx="3230476" cy="2506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805714" y="7515127"/>
            <a:ext cx="1643325" cy="250648"/>
            <a:chOff x="10805714" y="7515127"/>
            <a:chExt cx="1643325" cy="25064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05714" y="7515127"/>
              <a:ext cx="1643325" cy="2506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809524" y="8344822"/>
            <a:ext cx="1643325" cy="250648"/>
            <a:chOff x="10809524" y="8344822"/>
            <a:chExt cx="1643325" cy="25064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09524" y="8344822"/>
              <a:ext cx="1643325" cy="2506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213162" y="9180232"/>
            <a:ext cx="3220640" cy="250648"/>
            <a:chOff x="9213162" y="9180232"/>
            <a:chExt cx="3220640" cy="2506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13162" y="9180232"/>
              <a:ext cx="3220640" cy="25064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063673" y="1376749"/>
            <a:ext cx="2134517" cy="923807"/>
            <a:chOff x="14063673" y="1376749"/>
            <a:chExt cx="2134517" cy="92380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63673" y="1376749"/>
              <a:ext cx="2134517" cy="92380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87036" y="1471282"/>
            <a:ext cx="1650973" cy="6749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2023-06-19T20:48:34Z</dcterms:created>
  <dcterms:modified xsi:type="dcterms:W3CDTF">2023-06-19T20:48:34Z</dcterms:modified>
</cp:coreProperties>
</file>